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Toby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401849cb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401849cb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4036365ae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4036365ae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4036365ae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4036365ae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4036365ae_1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4036365ae_1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4036365ae_1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4036365ae_1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401849cb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401849cb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401849cb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401849cb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Toby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401849cb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401849cb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401849cb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401849cb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401849cb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401849cb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01849c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01849c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Toby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401849cb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401849cb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4036365a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4036365a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401849cb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401849cb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Toby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4036365a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4036365a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401849cb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401849cb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401849cb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401849cb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4036365a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4036365a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401849cb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401849cb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Toby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4036365a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4036365a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C-5MxDYNOki2b08g8dOXQhJ4dCjRZO15/view" TargetMode="External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tore.steampowered.com/app/367520/Hollow_Knight/" TargetMode="External"/><Relationship Id="rId4" Type="http://schemas.openxmlformats.org/officeDocument/2006/relationships/hyperlink" Target="https://store.steampowered.com/app/393520/Iconoclasts/" TargetMode="External"/><Relationship Id="rId5" Type="http://schemas.openxmlformats.org/officeDocument/2006/relationships/hyperlink" Target="https://store.steampowered.com/app/332200/Axiom_Verge/" TargetMode="External"/><Relationship Id="rId6" Type="http://schemas.openxmlformats.org/officeDocument/2006/relationships/hyperlink" Target="https://www.shadowruntabletop.com/site-art/environments/" TargetMode="External"/><Relationship Id="rId7" Type="http://schemas.openxmlformats.org/officeDocument/2006/relationships/hyperlink" Target="https://screenmusings.org/movie/blu-ray/Blade-Runner-2049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237225" y="1578400"/>
            <a:ext cx="53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Stealing the Future - COMP3851A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</a:t>
            </a:r>
            <a:r>
              <a:rPr lang="en" sz="1400"/>
              <a:t>platformer metroidvania by: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Toby Tumsithi, Garth Vassel, Lakshya, Kiranjot Kaur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Features </a:t>
            </a:r>
            <a:endParaRPr sz="3200"/>
          </a:p>
        </p:txBody>
      </p:sp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1297500" y="1567550"/>
            <a:ext cx="6178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Creative </a:t>
            </a:r>
            <a:r>
              <a:rPr lang="en"/>
              <a:t>Boss Fights (Non-Linear fighting style)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Hacking minigames (Puzzles)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Hidden areas (Bonus levels)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Gameplay aspects (Unique gameplay)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Marketing</a:t>
            </a:r>
            <a:endParaRPr sz="3200"/>
          </a:p>
        </p:txBody>
      </p:sp>
      <p:sp>
        <p:nvSpPr>
          <p:cNvPr id="213" name="Google Shape;213;p23"/>
          <p:cNvSpPr txBox="1"/>
          <p:nvPr>
            <p:ph idx="1" type="body"/>
          </p:nvPr>
        </p:nvSpPr>
        <p:spPr>
          <a:xfrm>
            <a:off x="1297500" y="1567550"/>
            <a:ext cx="2930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Marketing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Instagram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Facebook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Website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425" y="3500575"/>
            <a:ext cx="978175" cy="9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4375" y="3550475"/>
            <a:ext cx="1559275" cy="8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7900" y="1372650"/>
            <a:ext cx="3764088" cy="18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Marketing</a:t>
            </a:r>
            <a:endParaRPr sz="3200"/>
          </a:p>
        </p:txBody>
      </p:sp>
      <p:sp>
        <p:nvSpPr>
          <p:cNvPr id="222" name="Google Shape;222;p24"/>
          <p:cNvSpPr txBox="1"/>
          <p:nvPr>
            <p:ph idx="1" type="body"/>
          </p:nvPr>
        </p:nvSpPr>
        <p:spPr>
          <a:xfrm>
            <a:off x="1297500" y="1567550"/>
            <a:ext cx="2930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Primary platform to access content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Availability of product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Community engagement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800" y="1567550"/>
            <a:ext cx="2877850" cy="28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Marketing</a:t>
            </a:r>
            <a:endParaRPr sz="3200"/>
          </a:p>
        </p:txBody>
      </p:sp>
      <p:sp>
        <p:nvSpPr>
          <p:cNvPr id="229" name="Google Shape;229;p25"/>
          <p:cNvSpPr txBox="1"/>
          <p:nvPr>
            <p:ph idx="1" type="body"/>
          </p:nvPr>
        </p:nvSpPr>
        <p:spPr>
          <a:xfrm>
            <a:off x="1297500" y="1307850"/>
            <a:ext cx="27234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rimary platform to access content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313" y="1724150"/>
            <a:ext cx="6371382" cy="318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Marketing</a:t>
            </a:r>
            <a:endParaRPr sz="3200"/>
          </a:p>
        </p:txBody>
      </p:sp>
      <p:sp>
        <p:nvSpPr>
          <p:cNvPr id="236" name="Google Shape;236;p26"/>
          <p:cNvSpPr txBox="1"/>
          <p:nvPr/>
        </p:nvSpPr>
        <p:spPr>
          <a:xfrm>
            <a:off x="1297500" y="1252125"/>
            <a:ext cx="2189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Community engagement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138" y="1787325"/>
            <a:ext cx="6083736" cy="305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Art</a:t>
            </a:r>
            <a:endParaRPr sz="3200"/>
          </a:p>
        </p:txBody>
      </p:sp>
      <p:sp>
        <p:nvSpPr>
          <p:cNvPr id="243" name="Google Shape;243;p27"/>
          <p:cNvSpPr txBox="1"/>
          <p:nvPr>
            <p:ph idx="1" type="body"/>
          </p:nvPr>
        </p:nvSpPr>
        <p:spPr>
          <a:xfrm>
            <a:off x="1297500" y="1535700"/>
            <a:ext cx="2739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Theme of concept art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Inspiration for concept art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Softwares used (Adobe CC)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93750"/>
            <a:ext cx="1742397" cy="21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2782375"/>
            <a:ext cx="1742400" cy="21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9299" y="1535700"/>
            <a:ext cx="1637110" cy="217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Sound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275" y="986225"/>
            <a:ext cx="7158125" cy="3881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Demonstration</a:t>
            </a:r>
            <a:endParaRPr sz="3200"/>
          </a:p>
        </p:txBody>
      </p:sp>
      <p:pic>
        <p:nvPicPr>
          <p:cNvPr id="258" name="Google Shape;258;p29" title="FutureBuild0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075" y="13735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Challenges and limitations</a:t>
            </a:r>
            <a:endParaRPr sz="3200"/>
          </a:p>
        </p:txBody>
      </p:sp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261800" y="19104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Scope of time and work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Learning new software and skills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Managing time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Creating art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875" y="2214195"/>
            <a:ext cx="3543600" cy="24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Future plans	</a:t>
            </a:r>
            <a:endParaRPr sz="3200"/>
          </a:p>
        </p:txBody>
      </p:sp>
      <p:sp>
        <p:nvSpPr>
          <p:cNvPr id="271" name="Google Shape;271;p31"/>
          <p:cNvSpPr txBox="1"/>
          <p:nvPr>
            <p:ph idx="1" type="body"/>
          </p:nvPr>
        </p:nvSpPr>
        <p:spPr>
          <a:xfrm>
            <a:off x="296775" y="15395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Implement the first “Phase” of the game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Set up marketing aspect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 more sound and art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Finish demo to get beta testers</a:t>
            </a:r>
            <a:endParaRPr/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350" y="202475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Overview</a:t>
            </a:r>
            <a:endParaRPr sz="32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627475" y="1475575"/>
            <a:ext cx="3079800" cy="24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Background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Inspiration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Requirements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Ethics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Our project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Features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Marketing</a:t>
            </a:r>
            <a:endParaRPr sz="1800"/>
          </a:p>
        </p:txBody>
      </p:sp>
      <p:sp>
        <p:nvSpPr>
          <p:cNvPr id="142" name="Google Shape;142;p14"/>
          <p:cNvSpPr txBox="1"/>
          <p:nvPr/>
        </p:nvSpPr>
        <p:spPr>
          <a:xfrm>
            <a:off x="3707275" y="1475575"/>
            <a:ext cx="4629000" cy="30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Sound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Demonstration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Challenges and Limitations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Future plans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Conclusions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Conclusion + Questions</a:t>
            </a:r>
            <a:endParaRPr sz="3200"/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Stealing the Future;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Student 2D Metroidvania Game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Unique engaging story/world </a:t>
            </a:r>
            <a:r>
              <a:rPr lang="en" sz="1800"/>
              <a:t>experience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Art and Music created by team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Planned marketing scheme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Has </a:t>
            </a:r>
            <a:r>
              <a:rPr lang="en" sz="1800"/>
              <a:t>potential</a:t>
            </a:r>
            <a:r>
              <a:rPr lang="en" sz="1800"/>
              <a:t> but will require lots of self learning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Questions?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References</a:t>
            </a:r>
            <a:endParaRPr sz="3200"/>
          </a:p>
        </p:txBody>
      </p:sp>
      <p:sp>
        <p:nvSpPr>
          <p:cNvPr id="284" name="Google Shape;284;p33"/>
          <p:cNvSpPr txBox="1"/>
          <p:nvPr>
            <p:ph idx="1" type="body"/>
          </p:nvPr>
        </p:nvSpPr>
        <p:spPr>
          <a:xfrm>
            <a:off x="1297500" y="951900"/>
            <a:ext cx="7038900" cy="3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1. Team Cherry (2017, February 25) </a:t>
            </a:r>
            <a:r>
              <a:rPr i="1" lang="en"/>
              <a:t>Hollow Knight </a:t>
            </a:r>
            <a:r>
              <a:rPr lang="en"/>
              <a:t>[Video Game]</a:t>
            </a:r>
            <a:r>
              <a:rPr i="1" lang="en"/>
              <a:t>. </a:t>
            </a:r>
            <a:r>
              <a:rPr lang="en"/>
              <a:t>Retrieved from: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https://store.steampowered.com/app/367520/Hollow_Knight/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Figure 2. Joakim Sandberg (2018, January 23) </a:t>
            </a:r>
            <a:r>
              <a:rPr i="1" lang="en"/>
              <a:t>Iconoclasts</a:t>
            </a:r>
            <a:r>
              <a:rPr i="1" lang="en"/>
              <a:t> </a:t>
            </a:r>
            <a:r>
              <a:rPr lang="en"/>
              <a:t>[Video Game]</a:t>
            </a:r>
            <a:r>
              <a:rPr i="1" lang="en"/>
              <a:t>.</a:t>
            </a:r>
            <a:r>
              <a:rPr lang="en"/>
              <a:t> Retrieved from: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https://store.steampowered.com/app/393520/Iconoclasts/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Figure 3. Thomas Happ Games LLC (2015, May 15) </a:t>
            </a:r>
            <a:r>
              <a:rPr i="1" lang="en"/>
              <a:t>Axiom Verge</a:t>
            </a:r>
            <a:r>
              <a:rPr i="1" lang="en"/>
              <a:t> </a:t>
            </a:r>
            <a:r>
              <a:rPr lang="en"/>
              <a:t>[Video Game]</a:t>
            </a:r>
            <a:r>
              <a:rPr i="1" lang="en"/>
              <a:t>. </a:t>
            </a:r>
            <a:r>
              <a:rPr lang="en"/>
              <a:t>Retrieved from: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https://store.steampowered.com/app/332200/Axiom_Verge/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Figure 7. Catalyst Game Labs. </a:t>
            </a:r>
            <a:r>
              <a:rPr i="1" lang="en"/>
              <a:t>Shadowrun </a:t>
            </a:r>
            <a:r>
              <a:rPr lang="en"/>
              <a:t>[Tabletop Game]. Retrieved from: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https://www.shadowruntabletop.com/site-art/environments/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Figure 8. Villeneuve, D. (Directory) and Deakins, R.(Cinematographer). (2017, October 5) </a:t>
            </a:r>
            <a:r>
              <a:rPr i="1" lang="en"/>
              <a:t>Blade Runner 2049 </a:t>
            </a:r>
            <a:r>
              <a:rPr lang="en"/>
              <a:t>[Motion Picture]. Retrieved from 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https://screenmusings.org/movie/blu-ray/Blade-Runner-2049/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Background</a:t>
            </a:r>
            <a:endParaRPr sz="3200"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-28300" y="1272463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Large interconnected map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Items and abilities to find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Secrets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Puzzles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9" name="Google Shape;149;p15"/>
          <p:cNvSpPr txBox="1"/>
          <p:nvPr/>
        </p:nvSpPr>
        <p:spPr>
          <a:xfrm>
            <a:off x="3572850" y="4627025"/>
            <a:ext cx="1103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Figure 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446" y="1173426"/>
            <a:ext cx="5653056" cy="31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75" y="139075"/>
            <a:ext cx="4289050" cy="241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4572000" y="806550"/>
            <a:ext cx="3891300" cy="24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Iconoclasts (left, figure 2) features puzzles over combat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050" y="2490825"/>
            <a:ext cx="4608950" cy="259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6"/>
          <p:cNvSpPr txBox="1"/>
          <p:nvPr/>
        </p:nvSpPr>
        <p:spPr>
          <a:xfrm>
            <a:off x="792400" y="3056375"/>
            <a:ext cx="3672000" cy="20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Axiom Verge (right, figure 3) focuses on retro style and combat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Inspiration</a:t>
            </a:r>
            <a:endParaRPr sz="3200"/>
          </a:p>
        </p:txBody>
      </p:sp>
      <p:sp>
        <p:nvSpPr>
          <p:cNvPr id="166" name="Google Shape;166;p17"/>
          <p:cNvSpPr txBox="1"/>
          <p:nvPr>
            <p:ph idx="1" type="body"/>
          </p:nvPr>
        </p:nvSpPr>
        <p:spPr>
          <a:xfrm>
            <a:off x="688675" y="1403275"/>
            <a:ext cx="4882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 of us are doing the same Bachelor’s Degree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Three of us are Interactive Media Majors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Shared interest in video games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425" y="990025"/>
            <a:ext cx="3044175" cy="33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/>
          <p:nvPr/>
        </p:nvSpPr>
        <p:spPr>
          <a:xfrm>
            <a:off x="6099900" y="4472325"/>
            <a:ext cx="30441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Figure 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Requirements</a:t>
            </a:r>
            <a:endParaRPr sz="3200"/>
          </a:p>
        </p:txBody>
      </p:sp>
      <p:sp>
        <p:nvSpPr>
          <p:cNvPr id="174" name="Google Shape;174;p18"/>
          <p:cNvSpPr txBox="1"/>
          <p:nvPr>
            <p:ph idx="1" type="body"/>
          </p:nvPr>
        </p:nvSpPr>
        <p:spPr>
          <a:xfrm>
            <a:off x="1297500" y="1567550"/>
            <a:ext cx="4671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</a:t>
            </a:r>
            <a:r>
              <a:rPr lang="en" sz="1800"/>
              <a:t>riginal world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Original storyline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Original music, art and assets.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 video content(opening scene)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 engaging game for people to play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Improve our skills</a:t>
            </a:r>
            <a:endParaRPr sz="1800"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500" y="1136400"/>
            <a:ext cx="2870700" cy="33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/>
        </p:nvSpPr>
        <p:spPr>
          <a:xfrm>
            <a:off x="6105000" y="4395300"/>
            <a:ext cx="2870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Figure 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Ethics</a:t>
            </a:r>
            <a:endParaRPr sz="3200"/>
          </a:p>
        </p:txBody>
      </p:sp>
      <p:sp>
        <p:nvSpPr>
          <p:cNvPr id="182" name="Google Shape;182;p19"/>
          <p:cNvSpPr txBox="1"/>
          <p:nvPr>
            <p:ph idx="1" type="body"/>
          </p:nvPr>
        </p:nvSpPr>
        <p:spPr>
          <a:xfrm>
            <a:off x="1297500" y="2035450"/>
            <a:ext cx="3520800" cy="23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Diversity and Discrimination</a:t>
            </a:r>
            <a:endParaRPr sz="1800"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Special needs consideration</a:t>
            </a:r>
            <a:endParaRPr sz="1800"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Copyright issues</a:t>
            </a:r>
            <a:endParaRPr sz="1800"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Software License</a:t>
            </a:r>
            <a:endParaRPr sz="1800"/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550" y="864575"/>
            <a:ext cx="3713450" cy="34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5185650" y="4513200"/>
            <a:ext cx="16698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Figure 6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Our project</a:t>
            </a:r>
            <a:endParaRPr sz="3200"/>
          </a:p>
        </p:txBody>
      </p:sp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-72675" y="1344588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Cyberpunk and Neo-noir setting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Set in a floating metropolis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Harsh conditions for those on the ground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Sneak your way into the city to find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838" y="0"/>
            <a:ext cx="4162425" cy="50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390550" y="3067450"/>
            <a:ext cx="42522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hoarded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technology to help out the society left on the ground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2773375" y="4662400"/>
            <a:ext cx="1945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Figure 7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3750"/>
            <a:ext cx="9144000" cy="3805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/>
          <p:nvPr/>
        </p:nvSpPr>
        <p:spPr>
          <a:xfrm>
            <a:off x="1931475" y="4447050"/>
            <a:ext cx="22641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Figure 8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